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7" r:id="rId2"/>
  </p:sldIdLst>
  <p:sldSz cx="6335713" cy="89995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35" userDrawn="1">
          <p15:clr>
            <a:srgbClr val="A4A3A4"/>
          </p15:clr>
        </p15:guide>
        <p15:guide id="2" pos="1995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4326" y="120"/>
      </p:cViewPr>
      <p:guideLst>
        <p:guide orient="horz" pos="2835"/>
        <p:guide pos="199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37550" y="902825"/>
            <a:ext cx="4467828" cy="3703189"/>
          </a:xfrm>
        </p:spPr>
        <p:txBody>
          <a:bodyPr anchor="b"/>
          <a:lstStyle>
            <a:lvl1pPr algn="ctr">
              <a:defRPr sz="4157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37551" y="4726842"/>
            <a:ext cx="4467828" cy="2172804"/>
          </a:xfrm>
        </p:spPr>
        <p:txBody>
          <a:bodyPr/>
          <a:lstStyle>
            <a:lvl1pPr marL="0" indent="0" algn="ctr">
              <a:buNone/>
              <a:defRPr sz="1663"/>
            </a:lvl1pPr>
            <a:lvl2pPr marL="316794" indent="0" algn="ctr">
              <a:buNone/>
              <a:defRPr sz="1386"/>
            </a:lvl2pPr>
            <a:lvl3pPr marL="633588" indent="0" algn="ctr">
              <a:buNone/>
              <a:defRPr sz="1247"/>
            </a:lvl3pPr>
            <a:lvl4pPr marL="950382" indent="0" algn="ctr">
              <a:buNone/>
              <a:defRPr sz="1109"/>
            </a:lvl4pPr>
            <a:lvl5pPr marL="1267176" indent="0" algn="ctr">
              <a:buNone/>
              <a:defRPr sz="1109"/>
            </a:lvl5pPr>
            <a:lvl6pPr marL="1583969" indent="0" algn="ctr">
              <a:buNone/>
              <a:defRPr sz="1109"/>
            </a:lvl6pPr>
            <a:lvl7pPr marL="1900763" indent="0" algn="ctr">
              <a:buNone/>
              <a:defRPr sz="1109"/>
            </a:lvl7pPr>
            <a:lvl8pPr marL="2217557" indent="0" algn="ctr">
              <a:buNone/>
              <a:defRPr sz="1109"/>
            </a:lvl8pPr>
            <a:lvl9pPr marL="2534351" indent="0" algn="ctr">
              <a:buNone/>
              <a:defRPr sz="1109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086747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834" userDrawn="1">
          <p15:clr>
            <a:srgbClr val="FBAE40"/>
          </p15:clr>
        </p15:guide>
        <p15:guide id="2" pos="1995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6442" y="898287"/>
            <a:ext cx="4437361" cy="126201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47926" y="2391127"/>
            <a:ext cx="4445877" cy="571012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56442" y="7622109"/>
            <a:ext cx="779761" cy="479142"/>
          </a:xfrm>
        </p:spPr>
        <p:txBody>
          <a:bodyPr/>
          <a:lstStyle/>
          <a:p>
            <a:fld id="{79459044-8802-48F2-8B95-BE7AB8F1872A}" type="datetimeFigureOut">
              <a:rPr lang="en-MY" smtClean="0"/>
              <a:t>4/6/2025</a:t>
            </a:fld>
            <a:endParaRPr lang="en-MY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768770" y="7622109"/>
            <a:ext cx="619017" cy="479142"/>
          </a:xfrm>
        </p:spPr>
        <p:txBody>
          <a:bodyPr/>
          <a:lstStyle/>
          <a:p>
            <a:fld id="{130E8135-E631-47AA-9C3D-6C9B9517A08C}" type="slidenum">
              <a:rPr lang="en-MY" smtClean="0"/>
              <a:t>‹#›</a:t>
            </a:fld>
            <a:endParaRPr lang="en-MY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948235" y="7622109"/>
            <a:ext cx="2651276" cy="479142"/>
          </a:xfrm>
        </p:spPr>
        <p:txBody>
          <a:bodyPr/>
          <a:lstStyle/>
          <a:p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413286000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834" userDrawn="1">
          <p15:clr>
            <a:srgbClr val="FBAE40"/>
          </p15:clr>
        </p15:guide>
        <p15:guide id="2" pos="1995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4113" y="913938"/>
            <a:ext cx="4507200" cy="13047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113" y="2395710"/>
            <a:ext cx="4507200" cy="568532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13827" y="7601889"/>
            <a:ext cx="706630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3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9459044-8802-48F2-8B95-BE7AB8F1872A}" type="datetimeFigureOut">
              <a:rPr lang="en-MY" smtClean="0"/>
              <a:t>4/6/2025</a:t>
            </a:fld>
            <a:endParaRPr lang="en-MY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8234" y="7601889"/>
            <a:ext cx="2554318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3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MY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714683" y="7601889"/>
            <a:ext cx="706630" cy="47914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3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30E8135-E631-47AA-9C3D-6C9B9517A08C}" type="slidenum">
              <a:rPr lang="en-MY" smtClean="0"/>
              <a:t>‹#›</a:t>
            </a:fld>
            <a:endParaRPr lang="en-MY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F1316A9-65AA-C7AB-7A4D-60EE27E42264}"/>
              </a:ext>
            </a:extLst>
          </p:cNvPr>
          <p:cNvSpPr/>
          <p:nvPr userDrawn="1"/>
        </p:nvSpPr>
        <p:spPr>
          <a:xfrm>
            <a:off x="914400" y="914400"/>
            <a:ext cx="4507200" cy="7171200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  <p:extLst>
      <p:ext uri="{BB962C8B-B14F-4D97-AF65-F5344CB8AC3E}">
        <p14:creationId xmlns:p14="http://schemas.microsoft.com/office/powerpoint/2010/main" val="13840939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</p:sldLayoutIdLst>
  <p:txStyles>
    <p:titleStyle>
      <a:lvl1pPr algn="l" defTabSz="633588" rtl="0" eaLnBrk="1" latinLnBrk="0" hangingPunct="1">
        <a:lnSpc>
          <a:spcPct val="90000"/>
        </a:lnSpc>
        <a:spcBef>
          <a:spcPct val="0"/>
        </a:spcBef>
        <a:buNone/>
        <a:defRPr sz="304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8397" indent="-158397" algn="l" defTabSz="633588" rtl="0" eaLnBrk="1" latinLnBrk="0" hangingPunct="1">
        <a:lnSpc>
          <a:spcPct val="90000"/>
        </a:lnSpc>
        <a:spcBef>
          <a:spcPts val="693"/>
        </a:spcBef>
        <a:buFont typeface="Arial" panose="020B0604020202020204" pitchFamily="34" charset="0"/>
        <a:buChar char="•"/>
        <a:defRPr sz="1940" kern="1200">
          <a:solidFill>
            <a:schemeClr val="tx1"/>
          </a:solidFill>
          <a:latin typeface="+mn-lt"/>
          <a:ea typeface="+mn-ea"/>
          <a:cs typeface="+mn-cs"/>
        </a:defRPr>
      </a:lvl1pPr>
      <a:lvl2pPr marL="475191" indent="-158397" algn="l" defTabSz="633588" rtl="0" eaLnBrk="1" latinLnBrk="0" hangingPunct="1">
        <a:lnSpc>
          <a:spcPct val="90000"/>
        </a:lnSpc>
        <a:spcBef>
          <a:spcPts val="346"/>
        </a:spcBef>
        <a:buFont typeface="Arial" panose="020B0604020202020204" pitchFamily="34" charset="0"/>
        <a:buChar char="•"/>
        <a:defRPr sz="1663" kern="1200">
          <a:solidFill>
            <a:schemeClr val="tx1"/>
          </a:solidFill>
          <a:latin typeface="+mn-lt"/>
          <a:ea typeface="+mn-ea"/>
          <a:cs typeface="+mn-cs"/>
        </a:defRPr>
      </a:lvl2pPr>
      <a:lvl3pPr marL="791985" indent="-158397" algn="l" defTabSz="633588" rtl="0" eaLnBrk="1" latinLnBrk="0" hangingPunct="1">
        <a:lnSpc>
          <a:spcPct val="90000"/>
        </a:lnSpc>
        <a:spcBef>
          <a:spcPts val="346"/>
        </a:spcBef>
        <a:buFont typeface="Arial" panose="020B0604020202020204" pitchFamily="34" charset="0"/>
        <a:buChar char="•"/>
        <a:defRPr sz="1386" kern="1200">
          <a:solidFill>
            <a:schemeClr val="tx1"/>
          </a:solidFill>
          <a:latin typeface="+mn-lt"/>
          <a:ea typeface="+mn-ea"/>
          <a:cs typeface="+mn-cs"/>
        </a:defRPr>
      </a:lvl3pPr>
      <a:lvl4pPr marL="1108779" indent="-158397" algn="l" defTabSz="633588" rtl="0" eaLnBrk="1" latinLnBrk="0" hangingPunct="1">
        <a:lnSpc>
          <a:spcPct val="90000"/>
        </a:lnSpc>
        <a:spcBef>
          <a:spcPts val="346"/>
        </a:spcBef>
        <a:buFont typeface="Arial" panose="020B0604020202020204" pitchFamily="34" charset="0"/>
        <a:buChar char="•"/>
        <a:defRPr sz="1247" kern="1200">
          <a:solidFill>
            <a:schemeClr val="tx1"/>
          </a:solidFill>
          <a:latin typeface="+mn-lt"/>
          <a:ea typeface="+mn-ea"/>
          <a:cs typeface="+mn-cs"/>
        </a:defRPr>
      </a:lvl4pPr>
      <a:lvl5pPr marL="1425572" indent="-158397" algn="l" defTabSz="633588" rtl="0" eaLnBrk="1" latinLnBrk="0" hangingPunct="1">
        <a:lnSpc>
          <a:spcPct val="90000"/>
        </a:lnSpc>
        <a:spcBef>
          <a:spcPts val="346"/>
        </a:spcBef>
        <a:buFont typeface="Arial" panose="020B0604020202020204" pitchFamily="34" charset="0"/>
        <a:buChar char="•"/>
        <a:defRPr sz="1247" kern="1200">
          <a:solidFill>
            <a:schemeClr val="tx1"/>
          </a:solidFill>
          <a:latin typeface="+mn-lt"/>
          <a:ea typeface="+mn-ea"/>
          <a:cs typeface="+mn-cs"/>
        </a:defRPr>
      </a:lvl5pPr>
      <a:lvl6pPr marL="1742366" indent="-158397" algn="l" defTabSz="633588" rtl="0" eaLnBrk="1" latinLnBrk="0" hangingPunct="1">
        <a:lnSpc>
          <a:spcPct val="90000"/>
        </a:lnSpc>
        <a:spcBef>
          <a:spcPts val="346"/>
        </a:spcBef>
        <a:buFont typeface="Arial" panose="020B0604020202020204" pitchFamily="34" charset="0"/>
        <a:buChar char="•"/>
        <a:defRPr sz="1247" kern="1200">
          <a:solidFill>
            <a:schemeClr val="tx1"/>
          </a:solidFill>
          <a:latin typeface="+mn-lt"/>
          <a:ea typeface="+mn-ea"/>
          <a:cs typeface="+mn-cs"/>
        </a:defRPr>
      </a:lvl6pPr>
      <a:lvl7pPr marL="2059160" indent="-158397" algn="l" defTabSz="633588" rtl="0" eaLnBrk="1" latinLnBrk="0" hangingPunct="1">
        <a:lnSpc>
          <a:spcPct val="90000"/>
        </a:lnSpc>
        <a:spcBef>
          <a:spcPts val="346"/>
        </a:spcBef>
        <a:buFont typeface="Arial" panose="020B0604020202020204" pitchFamily="34" charset="0"/>
        <a:buChar char="•"/>
        <a:defRPr sz="1247" kern="1200">
          <a:solidFill>
            <a:schemeClr val="tx1"/>
          </a:solidFill>
          <a:latin typeface="+mn-lt"/>
          <a:ea typeface="+mn-ea"/>
          <a:cs typeface="+mn-cs"/>
        </a:defRPr>
      </a:lvl7pPr>
      <a:lvl8pPr marL="2375954" indent="-158397" algn="l" defTabSz="633588" rtl="0" eaLnBrk="1" latinLnBrk="0" hangingPunct="1">
        <a:lnSpc>
          <a:spcPct val="90000"/>
        </a:lnSpc>
        <a:spcBef>
          <a:spcPts val="346"/>
        </a:spcBef>
        <a:buFont typeface="Arial" panose="020B0604020202020204" pitchFamily="34" charset="0"/>
        <a:buChar char="•"/>
        <a:defRPr sz="1247" kern="1200">
          <a:solidFill>
            <a:schemeClr val="tx1"/>
          </a:solidFill>
          <a:latin typeface="+mn-lt"/>
          <a:ea typeface="+mn-ea"/>
          <a:cs typeface="+mn-cs"/>
        </a:defRPr>
      </a:lvl8pPr>
      <a:lvl9pPr marL="2692748" indent="-158397" algn="l" defTabSz="633588" rtl="0" eaLnBrk="1" latinLnBrk="0" hangingPunct="1">
        <a:lnSpc>
          <a:spcPct val="90000"/>
        </a:lnSpc>
        <a:spcBef>
          <a:spcPts val="346"/>
        </a:spcBef>
        <a:buFont typeface="Arial" panose="020B0604020202020204" pitchFamily="34" charset="0"/>
        <a:buChar char="•"/>
        <a:defRPr sz="124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33588" rtl="0" eaLnBrk="1" latinLnBrk="0" hangingPunct="1">
        <a:defRPr sz="1247" kern="1200">
          <a:solidFill>
            <a:schemeClr val="tx1"/>
          </a:solidFill>
          <a:latin typeface="+mn-lt"/>
          <a:ea typeface="+mn-ea"/>
          <a:cs typeface="+mn-cs"/>
        </a:defRPr>
      </a:lvl1pPr>
      <a:lvl2pPr marL="316794" algn="l" defTabSz="633588" rtl="0" eaLnBrk="1" latinLnBrk="0" hangingPunct="1">
        <a:defRPr sz="1247" kern="1200">
          <a:solidFill>
            <a:schemeClr val="tx1"/>
          </a:solidFill>
          <a:latin typeface="+mn-lt"/>
          <a:ea typeface="+mn-ea"/>
          <a:cs typeface="+mn-cs"/>
        </a:defRPr>
      </a:lvl2pPr>
      <a:lvl3pPr marL="633588" algn="l" defTabSz="633588" rtl="0" eaLnBrk="1" latinLnBrk="0" hangingPunct="1">
        <a:defRPr sz="1247" kern="1200">
          <a:solidFill>
            <a:schemeClr val="tx1"/>
          </a:solidFill>
          <a:latin typeface="+mn-lt"/>
          <a:ea typeface="+mn-ea"/>
          <a:cs typeface="+mn-cs"/>
        </a:defRPr>
      </a:lvl3pPr>
      <a:lvl4pPr marL="950382" algn="l" defTabSz="633588" rtl="0" eaLnBrk="1" latinLnBrk="0" hangingPunct="1">
        <a:defRPr sz="1247" kern="1200">
          <a:solidFill>
            <a:schemeClr val="tx1"/>
          </a:solidFill>
          <a:latin typeface="+mn-lt"/>
          <a:ea typeface="+mn-ea"/>
          <a:cs typeface="+mn-cs"/>
        </a:defRPr>
      </a:lvl4pPr>
      <a:lvl5pPr marL="1267176" algn="l" defTabSz="633588" rtl="0" eaLnBrk="1" latinLnBrk="0" hangingPunct="1">
        <a:defRPr sz="1247" kern="1200">
          <a:solidFill>
            <a:schemeClr val="tx1"/>
          </a:solidFill>
          <a:latin typeface="+mn-lt"/>
          <a:ea typeface="+mn-ea"/>
          <a:cs typeface="+mn-cs"/>
        </a:defRPr>
      </a:lvl5pPr>
      <a:lvl6pPr marL="1583969" algn="l" defTabSz="633588" rtl="0" eaLnBrk="1" latinLnBrk="0" hangingPunct="1">
        <a:defRPr sz="1247" kern="1200">
          <a:solidFill>
            <a:schemeClr val="tx1"/>
          </a:solidFill>
          <a:latin typeface="+mn-lt"/>
          <a:ea typeface="+mn-ea"/>
          <a:cs typeface="+mn-cs"/>
        </a:defRPr>
      </a:lvl6pPr>
      <a:lvl7pPr marL="1900763" algn="l" defTabSz="633588" rtl="0" eaLnBrk="1" latinLnBrk="0" hangingPunct="1">
        <a:defRPr sz="1247" kern="1200">
          <a:solidFill>
            <a:schemeClr val="tx1"/>
          </a:solidFill>
          <a:latin typeface="+mn-lt"/>
          <a:ea typeface="+mn-ea"/>
          <a:cs typeface="+mn-cs"/>
        </a:defRPr>
      </a:lvl7pPr>
      <a:lvl8pPr marL="2217557" algn="l" defTabSz="633588" rtl="0" eaLnBrk="1" latinLnBrk="0" hangingPunct="1">
        <a:defRPr sz="1247" kern="1200">
          <a:solidFill>
            <a:schemeClr val="tx1"/>
          </a:solidFill>
          <a:latin typeface="+mn-lt"/>
          <a:ea typeface="+mn-ea"/>
          <a:cs typeface="+mn-cs"/>
        </a:defRPr>
      </a:lvl8pPr>
      <a:lvl9pPr marL="2534351" algn="l" defTabSz="633588" rtl="0" eaLnBrk="1" latinLnBrk="0" hangingPunct="1">
        <a:defRPr sz="124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834" userDrawn="1">
          <p15:clr>
            <a:srgbClr val="F26B43"/>
          </p15:clr>
        </p15:guide>
        <p15:guide id="2" pos="199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F90A913-0447-1717-91CA-4778F881FFD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36352" y="925725"/>
            <a:ext cx="4480600" cy="7153403"/>
          </a:xfrm>
        </p:spPr>
        <p:txBody>
          <a:bodyPr/>
          <a:lstStyle/>
          <a:p>
            <a:r>
              <a:rPr lang="en-GB" dirty="0"/>
              <a:t>This red box is set in the master slide as the guide for 1-in margin for B5-portrait PowerPoint template.</a:t>
            </a:r>
          </a:p>
          <a:p>
            <a:r>
              <a:rPr lang="en-GB" dirty="0"/>
              <a:t>Place your contents within this red box.</a:t>
            </a:r>
          </a:p>
          <a:p>
            <a:r>
              <a:rPr lang="en-GB" dirty="0"/>
              <a:t>Do not worry about the red box, we will remove it for you during the final layout stage.</a:t>
            </a:r>
            <a:endParaRPr lang="en-MY" dirty="0"/>
          </a:p>
        </p:txBody>
      </p:sp>
    </p:spTree>
    <p:extLst>
      <p:ext uri="{BB962C8B-B14F-4D97-AF65-F5344CB8AC3E}">
        <p14:creationId xmlns:p14="http://schemas.microsoft.com/office/powerpoint/2010/main" val="21529693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87</TotalTime>
  <Words>48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ROZAIMI BIN ABU SAMAH.</dc:creator>
  <cp:lastModifiedBy>PENERBIT</cp:lastModifiedBy>
  <cp:revision>4</cp:revision>
  <dcterms:created xsi:type="dcterms:W3CDTF">2025-05-05T21:39:10Z</dcterms:created>
  <dcterms:modified xsi:type="dcterms:W3CDTF">2025-06-04T07:14:37Z</dcterms:modified>
</cp:coreProperties>
</file>

<file path=docProps/thumbnail.jpeg>
</file>